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899" y="566928"/>
            <a:ext cx="95282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